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7658537b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7658537b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0a8d188e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d0a8d188e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0a8d188e6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0a8d188e6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7658537b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d7658537b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7658537b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7658537b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7658537b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7658537b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7658537b0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7658537b0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7658537b0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7658537b0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7658537b0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7658537b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7658537b0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7658537b0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0a8d188e6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0a8d188e6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3F4252"/>
                </a:solidFill>
              </a:rPr>
              <a:t>Data cleaning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Time</a:t>
            </a:r>
            <a:r>
              <a:rPr lang="en" sz="3600">
                <a:solidFill>
                  <a:srgbClr val="3F4252"/>
                </a:solidFill>
              </a:rPr>
              <a:t> to clean!</a:t>
            </a:r>
            <a:endParaRPr/>
          </a:p>
        </p:txBody>
      </p:sp>
      <p:pic>
        <p:nvPicPr>
          <p:cNvPr descr="Social media illustration (Provided by Getty Images)"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600" y="1284400"/>
            <a:ext cx="3287101" cy="328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Optional activity</a:t>
            </a:r>
            <a:endParaRPr sz="2720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452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8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Practice your skills in data cleaning with another dataset!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8"/>
              <a:buChar char="○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Squirrels in Central Park, in New York City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4328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Not required for the course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4328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Instructions on the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bottom of Day 4 - Lesson 1 content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8"/>
              <a:buChar char="○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Download the dataset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8"/>
              <a:buChar char="○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Perform requested data cleaning actions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8"/>
              <a:buChar char="○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Save the cleaned dataset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8"/>
              <a:buChar char="○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 start from scratch or use the fill-in-the-blanks template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Squirrel sitting on wood (Provided by Getty Images)"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951" y="0"/>
            <a:ext cx="34030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Lesson o</a:t>
            </a:r>
            <a:r>
              <a:rPr lang="en" sz="3600">
                <a:solidFill>
                  <a:srgbClr val="3F4252"/>
                </a:solidFill>
              </a:rPr>
              <a:t>bjectives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the end of this session, you’ll be able to:</a:t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Describe the importance of data cleaning for the research data lifecycle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Identify data cleaning needs for an example dataset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 pipe operator and functions from the tidyverse to clean data of an example dataset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Write reproducible code by applying concepts of literate programming</a:t>
            </a:r>
            <a:endParaRPr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76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Activity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Open the survey dataset, and discuss the following questions: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Is this dataset in a consistent format for subsequent work and analysis? Why or why not?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fields would you want to use to answer the project’s research question? Do they exist already?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Are there any fields that you think might be tricky to work with? Why?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fields would you want to modify or correct in this dataset? How would you do that?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Make a list of things you would want to modify, transform or correct in this dataset, and choose someone in your group to share the list with the larger group. 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will have 20 min in the break out room.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Data cleaning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cleaning is the process of checking and fixing your data to ensure it is ready for analysis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It is time consuming but crucial (“garbage in, garbage out”)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Documenting your data cleaning process ensures reproducibility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76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Good practices for data cleaning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 not directly edit raw data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Data cleaning scripts: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○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Inputs raw data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○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Performs data cleaning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○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Outputs the cleaned dataset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56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unito"/>
              <a:buChar char="●"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Always share clean versions of the data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76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D</a:t>
            </a:r>
            <a:r>
              <a:rPr lang="en" sz="3600">
                <a:solidFill>
                  <a:srgbClr val="3F4252"/>
                </a:solidFill>
              </a:rPr>
              <a:t>ata cleaning steps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376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Not all steps will apply to all datasets, always refer back to your data and research questions</a:t>
            </a:r>
            <a:endParaRPr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776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76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17625" y="2064000"/>
            <a:ext cx="39048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Fix column names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Remove duplicate observations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Correct spelling mistakes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Standardize letter case and use of space or other special characters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Convert variables to correct variable types (e.g., numeric, categorical, date, etc).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814975" y="2133225"/>
            <a:ext cx="39048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Group values into larger categories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Merge and split columns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Create new variables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Deal with missing values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Subset data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Reshape dataset for analysis</a:t>
            </a:r>
            <a:endParaRPr b="1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F4252"/>
                </a:solidFill>
              </a:rPr>
              <a:t>The pipe operator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533750"/>
            <a:ext cx="8520600" cy="32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Symbol |&gt; (or %&gt;%)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Feeds the result of one function directly into the other function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Functions well with the tidyverse syntax for data cleaning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Example: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902100" y="3222425"/>
            <a:ext cx="824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print(count(survey_data, Age, Gender), n = Inf)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902100" y="3948075"/>
            <a:ext cx="824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count(survey_data, Age, Gender)|&gt;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print(n = Inf)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4294967295" type="title"/>
          </p:nvPr>
        </p:nvSpPr>
        <p:spPr>
          <a:xfrm>
            <a:off x="155300" y="2150850"/>
            <a:ext cx="238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F4252"/>
                </a:solidFill>
              </a:rPr>
              <a:t>Time to stretch! (10 min break)</a:t>
            </a:r>
            <a:endParaRPr sz="2300">
              <a:solidFill>
                <a:srgbClr val="3F4252"/>
              </a:solidFill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600" y="515825"/>
            <a:ext cx="6199251" cy="411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